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98ee0958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98ee095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98ee095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98ee095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98ee095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98ee095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98ee0958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98ee095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98ee095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98ee095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98ee095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98ee095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98ee095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98ee095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cd3f46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cd3f46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98ee095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98ee095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Pacheco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35" y="0"/>
            <a:ext cx="69511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hyperplane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and optimize the hyperplane </a:t>
            </a:r>
            <a:r>
              <a:rPr lang="en"/>
              <a:t>separating</a:t>
            </a:r>
            <a:r>
              <a:rPr lang="en"/>
              <a:t>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SVM makes decisions based on what side of the hyperplane a class falls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side of the split hyperplane a data point falls on determines its class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03" y="0"/>
            <a:ext cx="65045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Math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Hyperplanes defined by: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 * X + b =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 = weight vector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 = {w1, w2, …, w3}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 = intercept or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= support vectors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the Hyperplane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56525" y="114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decision space for W and b using gradient descent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α</a:t>
            </a:r>
            <a:r>
              <a:rPr i="1" lang="en" sz="1400">
                <a:solidFill>
                  <a:schemeClr val="dk1"/>
                </a:solidFill>
              </a:rPr>
              <a:t>j </a:t>
            </a:r>
            <a:r>
              <a:rPr lang="en">
                <a:solidFill>
                  <a:schemeClr val="dk1"/>
                </a:solidFill>
              </a:rPr>
              <a:t>≥ 0 and ∑</a:t>
            </a:r>
            <a:r>
              <a:rPr lang="en" sz="1500">
                <a:solidFill>
                  <a:schemeClr val="dk1"/>
                </a:solidFill>
              </a:rPr>
              <a:t>𝑗 </a:t>
            </a:r>
            <a:r>
              <a:rPr lang="en">
                <a:solidFill>
                  <a:schemeClr val="dk1"/>
                </a:solidFill>
              </a:rPr>
              <a:t>𝛼</a:t>
            </a:r>
            <a:r>
              <a:rPr lang="en" sz="1500">
                <a:solidFill>
                  <a:schemeClr val="dk1"/>
                </a:solidFill>
              </a:rPr>
              <a:t>𝑗</a:t>
            </a:r>
            <a:r>
              <a:rPr lang="en">
                <a:solidFill>
                  <a:schemeClr val="dk1"/>
                </a:solidFill>
              </a:rPr>
              <a:t>𝑌</a:t>
            </a:r>
            <a:r>
              <a:rPr lang="en" sz="1500">
                <a:solidFill>
                  <a:schemeClr val="dk1"/>
                </a:solidFill>
              </a:rPr>
              <a:t>𝑗 </a:t>
            </a:r>
            <a:r>
              <a:rPr lang="en">
                <a:solidFill>
                  <a:schemeClr val="dk1"/>
                </a:solidFill>
              </a:rPr>
              <a:t>= 0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00" y="1611975"/>
            <a:ext cx="687705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95" y="0"/>
            <a:ext cx="62522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Susceptible</a:t>
            </a:r>
            <a:r>
              <a:rPr lang="en"/>
              <a:t> to overfitting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Balance</a:t>
            </a:r>
            <a:r>
              <a:rPr lang="en"/>
              <a:t>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Really good for binary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Optimized hyperplane makes it more reliable than 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</a:t>
            </a:r>
            <a:r>
              <a:rPr lang="en"/>
              <a:t>complicated</a:t>
            </a:r>
            <a:r>
              <a:rPr lang="en"/>
              <a:t> than 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original data into </a:t>
            </a:r>
            <a:r>
              <a:rPr lang="en"/>
              <a:t>linearly</a:t>
            </a:r>
            <a:r>
              <a:rPr lang="en"/>
              <a:t> </a:t>
            </a:r>
            <a:r>
              <a:rPr lang="en"/>
              <a:t>separable</a:t>
            </a:r>
            <a:r>
              <a:rPr lang="en"/>
              <a:t> decision space using nonlinear mapping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the new higher dimensional space for an optimal </a:t>
            </a:r>
            <a:r>
              <a:rPr lang="en"/>
              <a:t>separating</a:t>
            </a:r>
            <a:r>
              <a:rPr lang="en"/>
              <a:t> hyperplane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Curse of Dimensionality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data to higher dimensional space isn’t always a good idea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</a:t>
            </a:r>
            <a:r>
              <a:rPr lang="en"/>
              <a:t>increase</a:t>
            </a:r>
            <a:r>
              <a:rPr lang="en"/>
              <a:t> classification complexity and intensity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</a:t>
            </a:r>
            <a:r>
              <a:rPr lang="en"/>
              <a:t>increase</a:t>
            </a:r>
            <a:r>
              <a:rPr lang="en"/>
              <a:t> the time it takes to classify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map to a higher dimension if the training data is not already </a:t>
            </a:r>
            <a:r>
              <a:rPr lang="en"/>
              <a:t>linearly</a:t>
            </a:r>
            <a:r>
              <a:rPr lang="en"/>
              <a:t> </a:t>
            </a:r>
            <a:r>
              <a:rPr lang="en"/>
              <a:t>separable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81" y="0"/>
            <a:ext cx="68668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